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2304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6743700" y="4064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6858000" cy="3352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028700" y="3759200"/>
            <a:ext cx="4800600" cy="23368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BF06-4ADC-48B5-B678-A43BF1DBBFE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16586" y="3226816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3200400" y="2820416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3271266" y="2946400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3257550" y="2932601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866BAB-8D21-4C41-AFBD-382ACF26CD7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14350" y="508000"/>
            <a:ext cx="5829300" cy="23368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BF06-4ADC-48B5-B678-A43BF1DBBFE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6BAB-8D21-4C41-AFBD-382ACF26CD7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5257800" y="0"/>
            <a:ext cx="16002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6858000" cy="20726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1194816" y="4370832"/>
            <a:ext cx="8327136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5129784" y="3901017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5200650" y="4027001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6934" y="4013202"/>
            <a:ext cx="342900" cy="588433"/>
          </a:xfrm>
        </p:spPr>
        <p:txBody>
          <a:bodyPr/>
          <a:lstStyle/>
          <a:p>
            <a:fld id="{BA866BAB-8D21-4C41-AFBD-382ACF26CD7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06400"/>
            <a:ext cx="4914900" cy="776182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BF06-4ADC-48B5-B678-A43BF1DBBFE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43550" y="406402"/>
            <a:ext cx="108585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BF06-4ADC-48B5-B678-A43BF1DBBFE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71266" y="1368497"/>
            <a:ext cx="342900" cy="588433"/>
          </a:xfrm>
        </p:spPr>
        <p:txBody>
          <a:bodyPr/>
          <a:lstStyle/>
          <a:p>
            <a:fld id="{BA866BAB-8D21-4C41-AFBD-382ACF26CD7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26314" y="2036064"/>
            <a:ext cx="6377940" cy="6096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6743700" y="2540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4300" y="3048000"/>
            <a:ext cx="6624828" cy="406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16586" y="189803"/>
            <a:ext cx="6624828" cy="285292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6319" y="3657601"/>
            <a:ext cx="4860131" cy="2230967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BF06-4ADC-48B5-B678-A43BF1DBBFE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14300" y="325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3200400" y="2820416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3271266" y="2946400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57550" y="2932601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866BAB-8D21-4C41-AFBD-382ACF26CD7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711200"/>
            <a:ext cx="5829300" cy="2032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304800"/>
            <a:ext cx="6400800" cy="1011936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43400" y="8546592"/>
            <a:ext cx="2283714" cy="487680"/>
          </a:xfrm>
        </p:spPr>
        <p:txBody>
          <a:bodyPr/>
          <a:lstStyle/>
          <a:p>
            <a:fld id="{173FBF06-4ADC-48B5-B678-A43BF1DBBFE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6BAB-8D21-4C41-AFBD-382ACF26CD7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3422310" y="2100870"/>
            <a:ext cx="6691" cy="642607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226314" y="1828800"/>
            <a:ext cx="3028950" cy="6242304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3600450" y="1828800"/>
            <a:ext cx="3028950" cy="6242304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3429000" y="2933700"/>
            <a:ext cx="0" cy="558393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6858000" cy="1930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14300" y="1828800"/>
            <a:ext cx="6624828" cy="1219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09442" y="8522208"/>
            <a:ext cx="6624828" cy="414528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" y="2032000"/>
            <a:ext cx="3030141" cy="977299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593498" y="2032000"/>
            <a:ext cx="3031331" cy="97536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BF06-4ADC-48B5-B678-A43BF1DBBFE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8600" y="8546592"/>
            <a:ext cx="2686050" cy="48768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4300" y="170688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226314" y="3295178"/>
            <a:ext cx="3031236" cy="5091205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3600450" y="3295177"/>
            <a:ext cx="3028950" cy="509625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3200400" y="1274715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3271266" y="1400699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257550" y="1389889"/>
            <a:ext cx="342900" cy="588433"/>
          </a:xfrm>
        </p:spPr>
        <p:txBody>
          <a:bodyPr/>
          <a:lstStyle>
            <a:lvl1pPr algn="ctr">
              <a:defRPr/>
            </a:lvl1pPr>
          </a:lstStyle>
          <a:p>
            <a:fld id="{BA866BAB-8D21-4C41-AFBD-382ACF26CD7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BF06-4ADC-48B5-B678-A43BF1DBBFE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257550" y="1381361"/>
            <a:ext cx="342900" cy="588433"/>
          </a:xfrm>
        </p:spPr>
        <p:txBody>
          <a:bodyPr/>
          <a:lstStyle/>
          <a:p>
            <a:fld id="{BA866BAB-8D21-4C41-AFBD-382ACF26CD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6858000" cy="20726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4300" y="211328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BF06-4ADC-48B5-B678-A43BF1DBBFE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200400" y="8432800"/>
            <a:ext cx="457200" cy="5884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866BAB-8D21-4C41-AFBD-382ACF26CD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14300" y="203200"/>
            <a:ext cx="6624828" cy="4064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6858000" cy="15849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14300" y="812800"/>
            <a:ext cx="2057400" cy="7823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1219200"/>
            <a:ext cx="1771650" cy="13208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285750" y="2641601"/>
            <a:ext cx="1771650" cy="5526617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4300" y="71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2343150" y="914400"/>
            <a:ext cx="4229100" cy="7213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971550" y="304800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042416" y="430784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8700" y="416985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866BAB-8D21-4C41-AFBD-382ACF26CD7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BF06-4ADC-48B5-B678-A43BF1DBBFE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6314" y="8547797"/>
            <a:ext cx="2537460" cy="48768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14300" y="71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14300" y="203200"/>
            <a:ext cx="6624828" cy="40233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14300" y="812800"/>
            <a:ext cx="2057400" cy="7823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971550" y="304800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042416" y="430784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8700" y="416985"/>
            <a:ext cx="342900" cy="588433"/>
          </a:xfrm>
        </p:spPr>
        <p:txBody>
          <a:bodyPr/>
          <a:lstStyle/>
          <a:p>
            <a:fld id="{BA866BAB-8D21-4C41-AFBD-382ACF26CD7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0281" y="6705600"/>
            <a:ext cx="4400550" cy="16256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50281" y="812800"/>
            <a:ext cx="4400550" cy="56896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5750" y="1320800"/>
            <a:ext cx="1828800" cy="70104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41114" y="8539979"/>
            <a:ext cx="2283714" cy="487680"/>
          </a:xfrm>
        </p:spPr>
        <p:txBody>
          <a:bodyPr/>
          <a:lstStyle/>
          <a:p>
            <a:fld id="{173FBF06-4ADC-48B5-B678-A43BF1DBBFE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6314" y="8547797"/>
            <a:ext cx="2688336" cy="4876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6858000" cy="185782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343400" y="8539979"/>
            <a:ext cx="2283714" cy="48768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73FBF06-4ADC-48B5-B678-A43BF1DBBFE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28600" y="8547797"/>
            <a:ext cx="2686050" cy="48768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4300" y="1702324"/>
            <a:ext cx="6624828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3200400" y="1274715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3271266" y="1400699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3257550" y="1386900"/>
            <a:ext cx="342900" cy="588433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866BAB-8D21-4C41-AFBD-382ACF26CD7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26314" y="304800"/>
            <a:ext cx="6400800" cy="101193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26314" y="2032000"/>
            <a:ext cx="6400800" cy="61325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700" y="3581400"/>
            <a:ext cx="6705600" cy="2819400"/>
          </a:xfrm>
        </p:spPr>
        <p:txBody>
          <a:bodyPr>
            <a:noAutofit/>
          </a:bodyPr>
          <a:lstStyle/>
          <a:p>
            <a:pPr algn="l"/>
            <a:r>
              <a:rPr lang="en-US" sz="1200" i="1" u="sng" dirty="0">
                <a:solidFill>
                  <a:srgbClr val="002060"/>
                </a:solidFill>
              </a:rPr>
              <a:t>Doors, food and drinks</a:t>
            </a:r>
            <a:endParaRPr lang="en-US" sz="1200" dirty="0">
              <a:solidFill>
                <a:srgbClr val="002060"/>
              </a:solidFill>
            </a:endParaRPr>
          </a:p>
          <a:p>
            <a:pPr marL="171450" lvl="0" indent="-171450" algn="l">
              <a:buFont typeface="Wingdings" panose="05000000000000000000" pitchFamily="2" charset="2"/>
              <a:buChar char="v"/>
            </a:pPr>
            <a:endParaRPr lang="en-US" sz="1200" dirty="0" smtClean="0">
              <a:solidFill>
                <a:srgbClr val="002060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en-US" sz="1100" dirty="0" smtClean="0">
                <a:solidFill>
                  <a:srgbClr val="002060"/>
                </a:solidFill>
              </a:rPr>
              <a:t>No </a:t>
            </a:r>
            <a:r>
              <a:rPr lang="en-US" sz="1100" dirty="0">
                <a:solidFill>
                  <a:srgbClr val="002060"/>
                </a:solidFill>
              </a:rPr>
              <a:t>eating, drinking, or chewing gum in research areas including the labs and support galleys.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endParaRPr lang="en-US" sz="1100" dirty="0" smtClean="0">
              <a:solidFill>
                <a:srgbClr val="002060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en-US" sz="1100" dirty="0" smtClean="0">
                <a:solidFill>
                  <a:srgbClr val="002060"/>
                </a:solidFill>
              </a:rPr>
              <a:t>Doors </a:t>
            </a:r>
            <a:r>
              <a:rPr lang="en-US" sz="1100" dirty="0">
                <a:solidFill>
                  <a:srgbClr val="002060"/>
                </a:solidFill>
              </a:rPr>
              <a:t>must be closed and locked at all times. (DO NOT prop doors open.)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endParaRPr lang="en-US" sz="1100" dirty="0" smtClean="0">
              <a:solidFill>
                <a:srgbClr val="002060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en-US" sz="1100" dirty="0" smtClean="0">
                <a:solidFill>
                  <a:srgbClr val="002060"/>
                </a:solidFill>
              </a:rPr>
              <a:t>Before </a:t>
            </a:r>
            <a:r>
              <a:rPr lang="en-US" sz="1100" dirty="0">
                <a:solidFill>
                  <a:srgbClr val="002060"/>
                </a:solidFill>
              </a:rPr>
              <a:t>leaving laboratory, remove and discard gloves, and wash hands. 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endParaRPr lang="en-US" sz="1100" dirty="0" smtClean="0">
              <a:solidFill>
                <a:srgbClr val="002060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en-US" sz="1100" dirty="0" smtClean="0">
                <a:solidFill>
                  <a:srgbClr val="002060"/>
                </a:solidFill>
              </a:rPr>
              <a:t>Do </a:t>
            </a:r>
            <a:r>
              <a:rPr lang="en-US" sz="1100" dirty="0">
                <a:solidFill>
                  <a:srgbClr val="002060"/>
                </a:solidFill>
              </a:rPr>
              <a:t>not touch door knobs or telephones with gloved hands.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 rot="10800000">
            <a:off x="457200" y="761999"/>
            <a:ext cx="5981700" cy="19812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Tip of the  Week</a:t>
            </a:r>
            <a:endParaRPr lang="en-US" sz="5400" b="1" dirty="0"/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009900" y="1905000"/>
            <a:ext cx="3668364" cy="964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8557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</TotalTime>
  <Words>68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Civic</vt:lpstr>
      <vt:lpstr>Tip of the  Week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 of the  Week</dc:title>
  <dc:creator>Hommer</dc:creator>
  <cp:lastModifiedBy>Hommer</cp:lastModifiedBy>
  <cp:revision>3</cp:revision>
  <dcterms:created xsi:type="dcterms:W3CDTF">2013-10-14T20:14:15Z</dcterms:created>
  <dcterms:modified xsi:type="dcterms:W3CDTF">2013-10-23T19:15:41Z</dcterms:modified>
</cp:coreProperties>
</file>