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30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BF06-4ADC-48B5-B678-A43BF1DBBFE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866BAB-8D21-4C41-AFBD-382ACF26CD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BF06-4ADC-48B5-B678-A43BF1DBBFE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6BAB-8D21-4C41-AFBD-382ACF26CD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BA866BAB-8D21-4C41-AFBD-382ACF26CD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BF06-4ADC-48B5-B678-A43BF1DBBFE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BF06-4ADC-48B5-B678-A43BF1DBBFE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BA866BAB-8D21-4C41-AFBD-382ACF26CD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BF06-4ADC-48B5-B678-A43BF1DBBFE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866BAB-8D21-4C41-AFBD-382ACF26CD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173FBF06-4ADC-48B5-B678-A43BF1DBBFE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6BAB-8D21-4C41-AFBD-382ACF26CD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BF06-4ADC-48B5-B678-A43BF1DBBFE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BA866BAB-8D21-4C41-AFBD-382ACF26CD7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BF06-4ADC-48B5-B678-A43BF1DBBFE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BA866BAB-8D21-4C41-AFBD-382ACF26C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BF06-4ADC-48B5-B678-A43BF1DBBFE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866BAB-8D21-4C41-AFBD-382ACF26C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866BAB-8D21-4C41-AFBD-382ACF26CD7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BF06-4ADC-48B5-B678-A43BF1DBBFE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BA866BAB-8D21-4C41-AFBD-382ACF26CD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173FBF06-4ADC-48B5-B678-A43BF1DBBFE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73FBF06-4ADC-48B5-B678-A43BF1DBBFE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866BAB-8D21-4C41-AFBD-382ACF26CD7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00" y="3581400"/>
            <a:ext cx="6705600" cy="2819400"/>
          </a:xfrm>
        </p:spPr>
        <p:txBody>
          <a:bodyPr>
            <a:noAutofit/>
          </a:bodyPr>
          <a:lstStyle/>
          <a:p>
            <a:pPr algn="l"/>
            <a:r>
              <a:rPr lang="en-US" sz="1200" i="1" u="sng" dirty="0">
                <a:solidFill>
                  <a:srgbClr val="002060"/>
                </a:solidFill>
              </a:rPr>
              <a:t>Doors, food and drinks</a:t>
            </a:r>
            <a:endParaRPr lang="en-US" sz="1200" dirty="0">
              <a:solidFill>
                <a:srgbClr val="002060"/>
              </a:solidFill>
            </a:endParaRPr>
          </a:p>
          <a:p>
            <a:pPr marL="171450" lvl="0" indent="-171450" algn="l">
              <a:buFont typeface="Wingdings" panose="05000000000000000000" pitchFamily="2" charset="2"/>
              <a:buChar char="v"/>
            </a:pPr>
            <a:endParaRPr lang="en-US" sz="1200" dirty="0" smtClean="0">
              <a:solidFill>
                <a:srgbClr val="00206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n-US" sz="1100" dirty="0" smtClean="0">
                <a:solidFill>
                  <a:srgbClr val="002060"/>
                </a:solidFill>
              </a:rPr>
              <a:t>No </a:t>
            </a:r>
            <a:r>
              <a:rPr lang="en-US" sz="1100" dirty="0">
                <a:solidFill>
                  <a:srgbClr val="002060"/>
                </a:solidFill>
              </a:rPr>
              <a:t>eating, drinking, or chewing gum in research areas including the labs and support galleys.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endParaRPr lang="en-US" sz="1100" dirty="0" smtClean="0">
              <a:solidFill>
                <a:srgbClr val="00206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n-US" sz="1100" dirty="0" smtClean="0">
                <a:solidFill>
                  <a:srgbClr val="002060"/>
                </a:solidFill>
              </a:rPr>
              <a:t>Doors </a:t>
            </a:r>
            <a:r>
              <a:rPr lang="en-US" sz="1100" dirty="0">
                <a:solidFill>
                  <a:srgbClr val="002060"/>
                </a:solidFill>
              </a:rPr>
              <a:t>must be closed and locked at all times. (DO NOT prop doors open.)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endParaRPr lang="en-US" sz="1100" dirty="0" smtClean="0">
              <a:solidFill>
                <a:srgbClr val="00206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n-US" sz="1100" dirty="0" smtClean="0">
                <a:solidFill>
                  <a:srgbClr val="002060"/>
                </a:solidFill>
              </a:rPr>
              <a:t>Before </a:t>
            </a:r>
            <a:r>
              <a:rPr lang="en-US" sz="1100" dirty="0">
                <a:solidFill>
                  <a:srgbClr val="002060"/>
                </a:solidFill>
              </a:rPr>
              <a:t>leaving laboratory, remove and discard gloves, and wash hands. 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endParaRPr lang="en-US" sz="1100" dirty="0" smtClean="0">
              <a:solidFill>
                <a:srgbClr val="00206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n-US" sz="1100" dirty="0" smtClean="0">
                <a:solidFill>
                  <a:srgbClr val="002060"/>
                </a:solidFill>
              </a:rPr>
              <a:t>Do </a:t>
            </a:r>
            <a:r>
              <a:rPr lang="en-US" sz="1100" dirty="0">
                <a:solidFill>
                  <a:srgbClr val="002060"/>
                </a:solidFill>
              </a:rPr>
              <a:t>not touch door knobs or telephones with gloved hands.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rot="10800000">
            <a:off x="457200" y="761999"/>
            <a:ext cx="5981700" cy="19812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Tip of the  Week</a:t>
            </a:r>
            <a:endParaRPr lang="en-US" sz="5400" b="1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09900" y="1905000"/>
            <a:ext cx="3668364" cy="96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557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</TotalTime>
  <Words>68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Tip of the  Week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of the  Week</dc:title>
  <dc:creator>Hommer</dc:creator>
  <cp:lastModifiedBy>Hommer</cp:lastModifiedBy>
  <cp:revision>3</cp:revision>
  <dcterms:created xsi:type="dcterms:W3CDTF">2013-10-14T20:14:15Z</dcterms:created>
  <dcterms:modified xsi:type="dcterms:W3CDTF">2013-10-23T19:15:41Z</dcterms:modified>
</cp:coreProperties>
</file>