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5" r:id="rId6"/>
    <p:sldId id="259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scatterChart>
        <c:scatterStyle val="smoothMarker"/>
        <c:ser>
          <c:idx val="0"/>
          <c:order val="0"/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Sheet1!$A$1:$A$5</c:f>
              <c:numCache>
                <c:formatCode>General</c:formatCode>
                <c:ptCount val="5"/>
                <c:pt idx="0">
                  <c:v>100</c:v>
                </c:pt>
                <c:pt idx="1">
                  <c:v>72.169999999999987</c:v>
                </c:pt>
                <c:pt idx="2">
                  <c:v>57.220000000000006</c:v>
                </c:pt>
                <c:pt idx="3">
                  <c:v>38.660000000000004</c:v>
                </c:pt>
                <c:pt idx="4">
                  <c:v>20.57</c:v>
                </c:pt>
              </c:numCache>
            </c:numRef>
          </c:xVal>
          <c:yVal>
            <c:numRef>
              <c:f>Sheet1!$B$1:$B$5</c:f>
              <c:numCache>
                <c:formatCode>General</c:formatCode>
                <c:ptCount val="5"/>
                <c:pt idx="0">
                  <c:v>106.5</c:v>
                </c:pt>
                <c:pt idx="1">
                  <c:v>73.86999999999999</c:v>
                </c:pt>
                <c:pt idx="2">
                  <c:v>65.959999999999994</c:v>
                </c:pt>
                <c:pt idx="3">
                  <c:v>46.54</c:v>
                </c:pt>
                <c:pt idx="4">
                  <c:v>17.77</c:v>
                </c:pt>
              </c:numCache>
            </c:numRef>
          </c:yVal>
          <c:smooth val="1"/>
        </c:ser>
        <c:axId val="54000256"/>
        <c:axId val="55492992"/>
      </c:scatterChart>
      <c:valAx>
        <c:axId val="54000256"/>
        <c:scaling>
          <c:orientation val="minMax"/>
        </c:scaling>
        <c:axPos val="b"/>
        <c:numFmt formatCode="General" sourceLinked="1"/>
        <c:tickLblPos val="nextTo"/>
        <c:crossAx val="55492992"/>
        <c:crosses val="autoZero"/>
        <c:crossBetween val="midCat"/>
      </c:valAx>
      <c:valAx>
        <c:axId val="55492992"/>
        <c:scaling>
          <c:orientation val="minMax"/>
        </c:scaling>
        <c:axPos val="l"/>
        <c:majorGridlines/>
        <c:numFmt formatCode="General" sourceLinked="1"/>
        <c:tickLblPos val="nextTo"/>
        <c:crossAx val="5400025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B4C0-AEE8-4BD8-9367-DF5821F162ED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E531E-593E-4F05-BB30-43A5C3AEB4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acetamenophen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enlarged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9677" y="1600200"/>
            <a:ext cx="604464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Polymorph--DSC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43050"/>
            <a:ext cx="5798063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9355" y="6215082"/>
            <a:ext cx="4854645" cy="49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571744"/>
            <a:ext cx="4572032" cy="3684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</a:t>
            </a:r>
            <a:r>
              <a:rPr lang="en-US" smtClean="0"/>
              <a:t>of Form II</a:t>
            </a:r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28802"/>
            <a:ext cx="675865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 calibration curve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9677" y="1600200"/>
            <a:ext cx="604464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100, 80, 60, 40, 20,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Quenched amorphous</a:t>
            </a:r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9677" y="1600200"/>
            <a:ext cx="604464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Melt and cooled down to room temperature in DSC---Form II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5269" y="1357298"/>
            <a:ext cx="6369053" cy="476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Cryomilled</a:t>
            </a:r>
            <a:r>
              <a:rPr lang="en-US" dirty="0" smtClean="0"/>
              <a:t> 30 min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9677" y="1600200"/>
            <a:ext cx="604464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40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acetamenophen</vt:lpstr>
      <vt:lpstr>Polymorph--DSC</vt:lpstr>
      <vt:lpstr>Preparation of Form II</vt:lpstr>
      <vt:lpstr>DSC calibration curve</vt:lpstr>
      <vt:lpstr>method</vt:lpstr>
      <vt:lpstr>Slide 6</vt:lpstr>
      <vt:lpstr>Quenched amorphous</vt:lpstr>
      <vt:lpstr>Melt and cooled down to room temperature in DSC---Form II</vt:lpstr>
      <vt:lpstr>Cryomilled 30 min</vt:lpstr>
      <vt:lpstr>enlarged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acetamenophen</dc:title>
  <dc:creator>yan zhang</dc:creator>
  <cp:lastModifiedBy>yan zhang</cp:lastModifiedBy>
  <cp:revision>18</cp:revision>
  <dcterms:created xsi:type="dcterms:W3CDTF">2009-09-22T18:10:14Z</dcterms:created>
  <dcterms:modified xsi:type="dcterms:W3CDTF">2009-09-24T19:13:15Z</dcterms:modified>
</cp:coreProperties>
</file>