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300" r:id="rId5"/>
    <p:sldId id="284" r:id="rId6"/>
    <p:sldId id="30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0" autoAdjust="0"/>
    <p:restoredTop sz="94758"/>
  </p:normalViewPr>
  <p:slideViewPr>
    <p:cSldViewPr snapToGrid="0">
      <p:cViewPr varScale="1">
        <p:scale>
          <a:sx n="108" d="100"/>
          <a:sy n="108" d="100"/>
        </p:scale>
        <p:origin x="13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9F46E7-8F4F-814E-A699-DFEEE58990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205081-228E-AF46-9368-279548C5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151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7124" y="5484628"/>
            <a:ext cx="7836476" cy="418576"/>
          </a:xfrm>
        </p:spPr>
        <p:txBody>
          <a:bodyPr anchor="b"/>
          <a:lstStyle>
            <a:lvl1pPr>
              <a:spcBef>
                <a:spcPct val="40000"/>
              </a:spcBef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presentation title</a:t>
            </a:r>
          </a:p>
        </p:txBody>
      </p:sp>
      <p:sp>
        <p:nvSpPr>
          <p:cNvPr id="9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91192" y="6029897"/>
            <a:ext cx="7792408" cy="492087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23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369064" y="6431413"/>
            <a:ext cx="681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250" baseline="0" dirty="0">
                <a:solidFill>
                  <a:schemeClr val="tx2"/>
                </a:solidFill>
              </a:rPr>
              <a:t>A COLLABORATION BETWEEN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6794" y="6288350"/>
            <a:ext cx="1021873" cy="308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187" y="5705818"/>
            <a:ext cx="690117" cy="9234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0035" y="5880822"/>
            <a:ext cx="686147" cy="755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08893" y="5960666"/>
            <a:ext cx="842579" cy="651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84384" y="6058870"/>
            <a:ext cx="867353" cy="589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9864" y="5879826"/>
            <a:ext cx="2401444" cy="472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4BFE16-571F-6C42-AF50-3073A6254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-1" t="70922" r="1079" b="11653"/>
          <a:stretch/>
        </p:blipFill>
        <p:spPr>
          <a:xfrm>
            <a:off x="-1" y="0"/>
            <a:ext cx="9144001" cy="12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5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443"/>
            <a:ext cx="9144000" cy="400963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69064" y="6431413"/>
            <a:ext cx="681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250" baseline="0" dirty="0">
                <a:solidFill>
                  <a:schemeClr val="tx2"/>
                </a:solidFill>
              </a:rPr>
              <a:t>A COLLABORATION BETWEEN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6794" y="6288350"/>
            <a:ext cx="1021873" cy="308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6187" y="5705818"/>
            <a:ext cx="690117" cy="9234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0035" y="5880822"/>
            <a:ext cx="686147" cy="7552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08893" y="5960666"/>
            <a:ext cx="842579" cy="651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84384" y="6058870"/>
            <a:ext cx="867353" cy="589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9864" y="5879826"/>
            <a:ext cx="2401444" cy="47225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" y="0"/>
            <a:ext cx="9144000" cy="6868151"/>
          </a:xfrm>
          <a:prstGeom prst="rect">
            <a:avLst/>
          </a:prstGeom>
        </p:spPr>
      </p:pic>
      <p:sp>
        <p:nvSpPr>
          <p:cNvPr id="41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76479" y="561905"/>
            <a:ext cx="5714771" cy="25475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C2245C82-39F6-D74B-A14B-DCDF26B29848}" type="datetime2">
              <a:rPr lang="en-US" smtClean="0"/>
              <a:t>Monday, August 10, 2020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91923"/>
            <a:ext cx="7775575" cy="352597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9064" y="1041365"/>
            <a:ext cx="681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000" baseline="0" dirty="0">
                <a:solidFill>
                  <a:schemeClr val="accent4"/>
                </a:solidFill>
              </a:rPr>
              <a:t>PRESENTED BY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6778" y="2093272"/>
            <a:ext cx="7775575" cy="352597"/>
          </a:xfrm>
        </p:spPr>
        <p:txBody>
          <a:bodyPr/>
          <a:lstStyle>
            <a:lvl1pPr marL="0" indent="0">
              <a:buFontTx/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 or Title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2576" y="363268"/>
            <a:ext cx="2054224" cy="40396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69064" y="6431413"/>
            <a:ext cx="681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250" baseline="0" dirty="0">
                <a:solidFill>
                  <a:schemeClr val="tx2"/>
                </a:solidFill>
              </a:rPr>
              <a:t>A COLLABORATION BETWEEN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6794" y="6288350"/>
            <a:ext cx="1021873" cy="3084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36187" y="5705818"/>
            <a:ext cx="690117" cy="9234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10035" y="5880822"/>
            <a:ext cx="686147" cy="7552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08893" y="5960666"/>
            <a:ext cx="842579" cy="6518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84384" y="6058870"/>
            <a:ext cx="867353" cy="58927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43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40187" cy="45243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92"/>
            <a:ext cx="3008313" cy="1232859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39493"/>
            <a:ext cx="5111750" cy="521118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181"/>
            <a:ext cx="3008313" cy="3855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98724"/>
            <a:ext cx="5486400" cy="366254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5469"/>
            <a:ext cx="5486400" cy="36221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0009"/>
            <a:ext cx="9144000" cy="416799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72791" y="595408"/>
            <a:ext cx="7138165" cy="252236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May be used for section/specialty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507" y="6051906"/>
            <a:ext cx="2017424" cy="3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1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130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04888"/>
            <a:ext cx="8231187" cy="37702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31187" cy="4524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0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00" y="6553200"/>
            <a:ext cx="18049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53200"/>
            <a:ext cx="260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3" r:id="rId10"/>
    <p:sldLayoutId id="2147483682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5863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4213" indent="-2270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hub.org/groups/caesinlc3compute/2020_august_bootcamp" TargetMode="External"/><Relationship Id="rId2" Type="http://schemas.openxmlformats.org/officeDocument/2006/relationships/hyperlink" Target="https://caesenergy.org/remote-summer-boot-camp-2-computing-data-visualization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aesenergy.org/remote-summer-boot-camp/" TargetMode="External"/><Relationship Id="rId5" Type="http://schemas.openxmlformats.org/officeDocument/2006/relationships/hyperlink" Target="https://docs.google.com/forms/d/e/1FAIpQLSc6jN60Max4JSbQ95GuGlnZ7Ed0Zd85Aw1Ax_C0vJLnHwG5vA/viewform" TargetMode="External"/><Relationship Id="rId4" Type="http://schemas.openxmlformats.org/officeDocument/2006/relationships/hyperlink" Target="https://docs.google.com/forms/d/e/1FAIpQLSe__3eoIPS4az073LdudbBDGCeMHOMrOcBPozImcsym-CrJrA/viewfo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hub.org/" TargetMode="External"/><Relationship Id="rId2" Type="http://schemas.openxmlformats.org/officeDocument/2006/relationships/hyperlink" Target="https://nanohub.org/groups/caesinlc3compute/2020_august_bootcamp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AEE63-91D7-E945-8DDA-DE2067A8AB35}"/>
              </a:ext>
            </a:extLst>
          </p:cNvPr>
          <p:cNvSpPr/>
          <p:nvPr/>
        </p:nvSpPr>
        <p:spPr>
          <a:xfrm>
            <a:off x="246434" y="1192696"/>
            <a:ext cx="8651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57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CAES/INL C3 Summer Boot Camp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105775"/>
                </a:solidFill>
                <a:latin typeface="Arial"/>
              </a:rPr>
              <a:t>- </a:t>
            </a:r>
            <a:r>
              <a:rPr lang="en-US" sz="2400" b="1" dirty="0">
                <a:solidFill>
                  <a:srgbClr val="105775"/>
                </a:solidFill>
                <a:latin typeface="Arial"/>
              </a:rPr>
              <a:t>Computational Modeling, Data Science &amp; Visualization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057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7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Sponsored by Center For Advanced Energy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E1410-C8BA-4FDA-9DB2-01D2D516FD80}"/>
              </a:ext>
            </a:extLst>
          </p:cNvPr>
          <p:cNvSpPr/>
          <p:nvPr/>
        </p:nvSpPr>
        <p:spPr>
          <a:xfrm>
            <a:off x="205808" y="3040201"/>
            <a:ext cx="869175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/>
              <a:t>Workshop Intro</a:t>
            </a:r>
            <a:endParaRPr lang="en-US" sz="2800" dirty="0"/>
          </a:p>
          <a:p>
            <a:pPr algn="ctr"/>
            <a:r>
              <a:rPr lang="en-US" sz="2800" dirty="0"/>
              <a:t>Lan Li</a:t>
            </a:r>
          </a:p>
          <a:p>
            <a:pPr algn="ctr"/>
            <a:r>
              <a:rPr lang="en-US" sz="2000" i="1" dirty="0"/>
              <a:t>Associate Professor, Micron School of Materials Science &amp; Engineering, Boise State University </a:t>
            </a:r>
          </a:p>
          <a:p>
            <a:pPr algn="ctr"/>
            <a:r>
              <a:rPr lang="en-US" sz="2000" i="1" dirty="0"/>
              <a:t>CAES Fellow, Center for Advanced Energy Studies</a:t>
            </a:r>
          </a:p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75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75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516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2AEE63-91D7-E945-8DDA-DE2067A8AB35}"/>
              </a:ext>
            </a:extLst>
          </p:cNvPr>
          <p:cNvSpPr/>
          <p:nvPr/>
        </p:nvSpPr>
        <p:spPr>
          <a:xfrm>
            <a:off x="246434" y="1192696"/>
            <a:ext cx="8047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57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CAES/INL C3 Summer Boot Camp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57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Sponsored by Center For Advanced Energy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AE1410-C8BA-4FDA-9DB2-01D2D516FD80}"/>
              </a:ext>
            </a:extLst>
          </p:cNvPr>
          <p:cNvSpPr/>
          <p:nvPr/>
        </p:nvSpPr>
        <p:spPr>
          <a:xfrm>
            <a:off x="246435" y="2278090"/>
            <a:ext cx="86917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hlinkClick r:id="rId2"/>
              </a:rPr>
              <a:t>Schedule</a:t>
            </a:r>
            <a:r>
              <a:rPr lang="en-US" sz="2000" dirty="0">
                <a:solidFill>
                  <a:srgbClr val="000000"/>
                </a:solidFill>
              </a:rPr>
              <a:t> for next three days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Teaching materials</a:t>
            </a:r>
            <a:endParaRPr lang="en-US" sz="2000" dirty="0">
              <a:solidFill>
                <a:srgbClr val="000000"/>
              </a:solidFill>
              <a:hlinkClick r:id="rId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hlinkClick r:id="rId5"/>
              </a:rPr>
              <a:t>Survey</a:t>
            </a:r>
            <a:r>
              <a:rPr lang="en-US" sz="2000" dirty="0">
                <a:solidFill>
                  <a:srgbClr val="000000"/>
                </a:solidFill>
              </a:rPr>
              <a:t>, please fill out after you attend all the workshops you have registered.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Check on Summer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Boot Camp Website for Details! Recordings will be posted at:</a:t>
            </a:r>
          </a:p>
          <a:p>
            <a:pPr lvl="0" algn="ctr">
              <a:defRPr/>
            </a:pPr>
            <a:r>
              <a:rPr lang="en-US" sz="2000" dirty="0">
                <a:hlinkClick r:id="rId2"/>
              </a:rPr>
              <a:t>https://caesenergy.org/remote-summer-boot-camp-2-computing-data-visualization/</a:t>
            </a:r>
            <a:endParaRPr lang="en-US" sz="2000" dirty="0"/>
          </a:p>
          <a:p>
            <a:pPr lvl="0" algn="ctr">
              <a:defRPr/>
            </a:pPr>
            <a:endParaRPr lang="en-US" sz="2000" dirty="0"/>
          </a:p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Check on our previous boot camp website for additional tutorials!</a:t>
            </a:r>
          </a:p>
          <a:p>
            <a:pPr lvl="0" algn="ctr">
              <a:defRPr/>
            </a:pPr>
            <a:r>
              <a:rPr lang="en-US" sz="2000" dirty="0">
                <a:hlinkClick r:id="rId6"/>
              </a:rPr>
              <a:t>https://caesenergy.org/remote-summer-boot-camp/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276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C113-1BAC-4D46-B21A-CAA095E5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8A5AA-2650-4258-B705-8E987871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/>
              <a:t>Organization Committee</a:t>
            </a:r>
          </a:p>
          <a:p>
            <a:pPr marL="0" indent="0">
              <a:buNone/>
            </a:pPr>
            <a:r>
              <a:rPr lang="en-US" sz="1800" b="1" i="1" dirty="0"/>
              <a:t>CAES/INL C3 Computational Training Group</a:t>
            </a:r>
          </a:p>
          <a:p>
            <a:pPr marL="0" indent="0">
              <a:buNone/>
            </a:pPr>
            <a:r>
              <a:rPr lang="en-US" sz="1800" dirty="0"/>
              <a:t>Boise State University: Lan Li, Eric </a:t>
            </a:r>
            <a:r>
              <a:rPr lang="en-US" sz="1800" dirty="0" err="1"/>
              <a:t>Jankowskil</a:t>
            </a:r>
            <a:r>
              <a:rPr lang="en-US" sz="1800" dirty="0"/>
              <a:t>, Steven </a:t>
            </a:r>
            <a:r>
              <a:rPr lang="en-US" sz="1800" dirty="0" err="1"/>
              <a:t>Cutchin</a:t>
            </a:r>
            <a:r>
              <a:rPr lang="en-US" sz="1800" dirty="0"/>
              <a:t>, Mendi Edgar</a:t>
            </a:r>
          </a:p>
          <a:p>
            <a:pPr marL="0" indent="0">
              <a:buNone/>
            </a:pPr>
            <a:r>
              <a:rPr lang="en-US" sz="1800" dirty="0"/>
              <a:t>University of Idaho: James </a:t>
            </a:r>
            <a:r>
              <a:rPr lang="en-US" sz="1800" dirty="0" err="1"/>
              <a:t>VanLeuven</a:t>
            </a:r>
            <a:r>
              <a:rPr lang="en-US" sz="1800" dirty="0"/>
              <a:t>, Amanda Culley, Travis Seaborn</a:t>
            </a:r>
          </a:p>
          <a:p>
            <a:pPr marL="0" indent="0">
              <a:buNone/>
            </a:pPr>
            <a:r>
              <a:rPr lang="en-US" sz="1800" dirty="0"/>
              <a:t>Idaho State University: Shannon </a:t>
            </a:r>
            <a:r>
              <a:rPr lang="en-US" sz="1800" dirty="0" err="1"/>
              <a:t>Kobs</a:t>
            </a:r>
            <a:r>
              <a:rPr lang="en-US" sz="1800" dirty="0"/>
              <a:t> </a:t>
            </a:r>
            <a:r>
              <a:rPr lang="en-US" sz="1800" dirty="0" err="1"/>
              <a:t>Nawotniak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University of Wyoming: </a:t>
            </a:r>
            <a:r>
              <a:rPr lang="en-US" sz="1800" dirty="0" err="1"/>
              <a:t>Dilpuneet</a:t>
            </a:r>
            <a:r>
              <a:rPr lang="en-US" sz="1800" dirty="0"/>
              <a:t> Singh </a:t>
            </a:r>
            <a:r>
              <a:rPr lang="en-US" sz="1800" dirty="0" err="1"/>
              <a:t>Aidhy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Idaho National Laboratory: Eric Whiting, Ben Nickell, Rajiv Khadka</a:t>
            </a:r>
          </a:p>
          <a:p>
            <a:pPr marL="0" indent="0">
              <a:buNone/>
            </a:pPr>
            <a:r>
              <a:rPr lang="en-US" sz="1800" dirty="0"/>
              <a:t>Center for Advanced Energy Studies: Monica S. </a:t>
            </a:r>
            <a:r>
              <a:rPr lang="en-US" sz="1800" dirty="0" err="1"/>
              <a:t>Dudenhoeffer</a:t>
            </a:r>
            <a:endParaRPr lang="en-US" sz="1800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 algn="ctr">
              <a:buNone/>
            </a:pPr>
            <a:r>
              <a:rPr lang="en-US" sz="1800" b="1" dirty="0"/>
              <a:t>Thank you again to CAES for Sponsoring this Boot Camp!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If you are interested in joining CAES/INL C3 Computational Training Group, please log into </a:t>
            </a:r>
            <a:r>
              <a:rPr lang="en-US" sz="1800" i="1" dirty="0"/>
              <a:t>our </a:t>
            </a:r>
            <a:r>
              <a:rPr lang="en-US" sz="1800" dirty="0" err="1">
                <a:hlinkClick r:id="rId2"/>
              </a:rPr>
              <a:t>nanoHUB</a:t>
            </a:r>
            <a:r>
              <a:rPr lang="en-US" sz="1800" dirty="0">
                <a:hlinkClick r:id="rId2"/>
              </a:rPr>
              <a:t> Summer Boot Camp website </a:t>
            </a:r>
            <a:r>
              <a:rPr lang="en-US" sz="1800" dirty="0"/>
              <a:t>or search </a:t>
            </a:r>
            <a:r>
              <a:rPr lang="en-US" sz="1800" i="1" dirty="0"/>
              <a:t>“</a:t>
            </a:r>
            <a:r>
              <a:rPr lang="en-US" sz="1800" b="1" i="1" u="sng" dirty="0"/>
              <a:t>CAES/INL C3 Computational Training</a:t>
            </a:r>
            <a:r>
              <a:rPr lang="en-US" sz="1800" i="1" dirty="0"/>
              <a:t>” </a:t>
            </a:r>
            <a:r>
              <a:rPr lang="en-US" sz="1800" dirty="0"/>
              <a:t>on the </a:t>
            </a:r>
            <a:r>
              <a:rPr lang="en-US" sz="1800" dirty="0" err="1">
                <a:hlinkClick r:id="rId3"/>
              </a:rPr>
              <a:t>nanoHUB</a:t>
            </a:r>
            <a:r>
              <a:rPr lang="en-US" sz="1800" dirty="0">
                <a:hlinkClick r:id="rId3"/>
              </a:rPr>
              <a:t> homepage</a:t>
            </a:r>
            <a:r>
              <a:rPr lang="en-US" sz="1800" dirty="0"/>
              <a:t>.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681413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Presentation-2016">
  <a:themeElements>
    <a:clrScheme name="Custom 1">
      <a:dk1>
        <a:srgbClr val="000000"/>
      </a:dk1>
      <a:lt1>
        <a:srgbClr val="FFFFFF"/>
      </a:lt1>
      <a:dk2>
        <a:srgbClr val="005875"/>
      </a:dk2>
      <a:lt2>
        <a:srgbClr val="808080"/>
      </a:lt2>
      <a:accent1>
        <a:srgbClr val="7895A4"/>
      </a:accent1>
      <a:accent2>
        <a:srgbClr val="8B9E6C"/>
      </a:accent2>
      <a:accent3>
        <a:srgbClr val="BFB896"/>
      </a:accent3>
      <a:accent4>
        <a:srgbClr val="F0DB9B"/>
      </a:accent4>
      <a:accent5>
        <a:srgbClr val="169A5F"/>
      </a:accent5>
      <a:accent6>
        <a:srgbClr val="FFFFFF"/>
      </a:accent6>
      <a:hlink>
        <a:srgbClr val="7895A4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_Presentation-2016" id="{AA70F70C-FE74-4105-B56D-A478567CF02D}" vid="{32DB2BA5-14E2-4538-A7F0-90025315B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6404824270949B105670629EE3424" ma:contentTypeVersion="4" ma:contentTypeDescription="Create a new document." ma:contentTypeScope="" ma:versionID="b3b3d417e44f353a738bd7a85f9b820d">
  <xsd:schema xmlns:xsd="http://www.w3.org/2001/XMLSchema" xmlns:xs="http://www.w3.org/2001/XMLSchema" xmlns:p="http://schemas.microsoft.com/office/2006/metadata/properties" xmlns:ns2="93044b43-80ea-43ea-a12b-da69c2f40d72" targetNamespace="http://schemas.microsoft.com/office/2006/metadata/properties" ma:root="true" ma:fieldsID="d5404504b0a501c54b885bfffd2cb9d4" ns2:_="">
    <xsd:import namespace="93044b43-80ea-43ea-a12b-da69c2f40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44b43-80ea-43ea-a12b-da69c2f40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E29BB-4838-4F02-9DA7-6FC355B8D6DB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3044b43-80ea-43ea-a12b-da69c2f40d7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DCE659-E0F1-4F85-AC77-3353DA5A0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44b43-80ea-43ea-a12b-da69c2f40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BDA3FD-2581-4880-BC58-41C2491ABB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</TotalTime>
  <Words>251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Standard_Presentation-2016</vt:lpstr>
      <vt:lpstr>PowerPoint Presentation</vt:lpstr>
      <vt:lpstr>PowerPoint Presentation</vt:lpstr>
      <vt:lpstr>Acknowledgement </vt:lpstr>
    </vt:vector>
  </TitlesOfParts>
  <Company>INL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Combs</dc:creator>
  <cp:lastModifiedBy>Lan (Samantha) Li</cp:lastModifiedBy>
  <cp:revision>146</cp:revision>
  <cp:lastPrinted>2020-01-09T21:54:25Z</cp:lastPrinted>
  <dcterms:created xsi:type="dcterms:W3CDTF">2016-09-09T18:28:57Z</dcterms:created>
  <dcterms:modified xsi:type="dcterms:W3CDTF">2020-08-11T02:55:30Z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0x010100C336404824270949B105670629EE3424</vt:lpwstr>
  </property>
</Properties>
</file>