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3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6EDC-825F-814E-94B6-248D551F5A6A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064B-16E7-3946-9268-B7B3AAFD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9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6EDC-825F-814E-94B6-248D551F5A6A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064B-16E7-3946-9268-B7B3AAFD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7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6EDC-825F-814E-94B6-248D551F5A6A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064B-16E7-3946-9268-B7B3AAFD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17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6EDC-825F-814E-94B6-248D551F5A6A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064B-16E7-3946-9268-B7B3AAFD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99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6EDC-825F-814E-94B6-248D551F5A6A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064B-16E7-3946-9268-B7B3AAFD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6EDC-825F-814E-94B6-248D551F5A6A}" type="datetimeFigureOut">
              <a:rPr lang="en-US" smtClean="0"/>
              <a:t>6/21/18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064B-16E7-3946-9268-B7B3AAFD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74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6EDC-825F-814E-94B6-248D551F5A6A}" type="datetimeFigureOut">
              <a:rPr lang="en-US" smtClean="0"/>
              <a:t>6/21/18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064B-16E7-3946-9268-B7B3AAFD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6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6EDC-825F-814E-94B6-248D551F5A6A}" type="datetimeFigureOut">
              <a:rPr lang="en-US" smtClean="0"/>
              <a:t>6/21/18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064B-16E7-3946-9268-B7B3AAFD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6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6EDC-825F-814E-94B6-248D551F5A6A}" type="datetimeFigureOut">
              <a:rPr lang="en-US" smtClean="0"/>
              <a:t>6/21/18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064B-16E7-3946-9268-B7B3AAFD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0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6EDC-825F-814E-94B6-248D551F5A6A}" type="datetimeFigureOut">
              <a:rPr lang="en-US" smtClean="0"/>
              <a:t>6/21/18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064B-16E7-3946-9268-B7B3AAFD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7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6EDC-825F-814E-94B6-248D551F5A6A}" type="datetimeFigureOut">
              <a:rPr lang="en-US" smtClean="0"/>
              <a:t>6/21/18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064B-16E7-3946-9268-B7B3AAFD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3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F6EDC-825F-814E-94B6-248D551F5A6A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8064B-16E7-3946-9268-B7B3AAFD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67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Benchmark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67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of CNT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64023"/>
            <a:ext cx="8229600" cy="116214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symbol includes three nodes, including in, out and ref.</a:t>
            </a:r>
          </a:p>
          <a:p>
            <a:r>
              <a:rPr lang="en-US" dirty="0" smtClean="0"/>
              <a:t>They are the input, output and ground nodes respectively.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9128" y="1935446"/>
            <a:ext cx="4265744" cy="264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266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case of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58196"/>
            <a:ext cx="8229600" cy="116214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Schematic of a CNT-interconnect connected between two inverters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488" y="1464192"/>
            <a:ext cx="7557025" cy="383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528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43</Words>
  <Application>Microsoft Macintosh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Benchmark </vt:lpstr>
      <vt:lpstr>Symbol of CNT interconnect</vt:lpstr>
      <vt:lpstr>One case of application</vt:lpstr>
    </vt:vector>
  </TitlesOfParts>
  <Company>vanderbilt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Benchmark </dc:title>
  <dc:creator>Rongmei Chen</dc:creator>
  <cp:lastModifiedBy>Rongmei Chen</cp:lastModifiedBy>
  <cp:revision>8</cp:revision>
  <dcterms:created xsi:type="dcterms:W3CDTF">2018-06-21T09:29:09Z</dcterms:created>
  <dcterms:modified xsi:type="dcterms:W3CDTF">2018-06-21T11:50:48Z</dcterms:modified>
</cp:coreProperties>
</file>